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3" r:id="rId9"/>
    <p:sldId id="266" r:id="rId10"/>
    <p:sldId id="264" r:id="rId1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308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8ad92c17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检测验收练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6ac200009aca18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c3250735f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题型四</a:t>
            </a:r>
            <a:r>
              <a:rPr lang="en-US" altLang="zh-CN" sz="6600" b="1" i="0" dirty="0">
                <a:solidFill>
                  <a:srgbClr val="59595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词汇运用</a:t>
            </a:r>
            <a:endParaRPr lang="en-US" altLang="zh-CN" sz="6600" dirty="0"/>
          </a:p>
        </p:txBody>
      </p:sp>
      <p:pic>
        <p:nvPicPr>
          <p:cNvPr id="3" name="C_2#c3250735f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68680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cf8a6871.fixed?vcp=1&amp;pid=8ad92c171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刷速度</a:t>
            </a:r>
            <a:endParaRPr lang="en-US" altLang="zh-CN" sz="5400" dirty="0"/>
          </a:p>
        </p:txBody>
      </p:sp>
      <p:sp>
        <p:nvSpPr>
          <p:cNvPr id="3" name="P_5_BD#cf506e849?vcp=1&amp;pid=2cf8a6871&amp;color=0,0,0&amp;vtp=1&amp;bt=1&amp;bbb=1"/>
          <p:cNvSpPr/>
          <p:nvPr/>
        </p:nvSpPr>
        <p:spPr>
          <a:xfrm>
            <a:off x="502920" y="3679774"/>
            <a:ext cx="11183112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时间：20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满分：15分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得分：____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QM_5_BD.1_1#4f1735197?vcp=1&amp;pid=2cf8a6871&amp;color=0,0,0&amp;vtp=1&amp;bbb=1&amp;hb=1"/>
          <p:cNvSpPr/>
          <p:nvPr/>
        </p:nvSpPr>
        <p:spPr>
          <a:xfrm>
            <a:off x="502920" y="907926"/>
            <a:ext cx="11183112" cy="1531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主题：人与自我·勤于动手，乐于实践，敢于创新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</a:t>
            </a: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149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[2024四川雅安中考]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graphicFrame>
        <p:nvGraphicFramePr>
          <p:cNvPr id="7" name="QM_5_BD.1_2#4f1735197?colgroup=36&amp;vcp=1&amp;pid=2cf8a6871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167160"/>
              </p:ext>
            </p:extLst>
          </p:nvPr>
        </p:nvGraphicFramePr>
        <p:xfrm>
          <a:off x="502920" y="2575944"/>
          <a:ext cx="11183112" cy="535813"/>
        </p:xfrm>
        <a:graphic>
          <a:graphicData uri="http://schemas.openxmlformats.org/drawingml/2006/table">
            <a:tbl>
              <a:tblPr/>
              <a:tblGrid>
                <a:gridCol w="11183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581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41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step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for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finally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need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QM_5_BD.1_3#4f1735197?sp=1&amp;vcp=1&amp;pid=2cf8a6871&amp;color=0,0,0&amp;vtp=1&amp;bbb=1&amp;hb=1"/>
          <p:cNvSpPr/>
          <p:nvPr/>
        </p:nvSpPr>
        <p:spPr>
          <a:xfrm>
            <a:off x="502920" y="3249044"/>
            <a:ext cx="11183112" cy="25986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ourselves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delicious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chicken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soup？I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cooking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method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Chicken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delicious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cook.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follow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delicious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chicken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soup.</a:t>
            </a:r>
            <a:endParaRPr lang="en-US" altLang="zh-CN" sz="2400" dirty="0"/>
          </a:p>
        </p:txBody>
      </p:sp>
      <p:sp>
        <p:nvSpPr>
          <p:cNvPr id="8" name="QM_5_AN.2_1#4f1735197.blank?vcp=1&amp;pid=2cf8a6871&amp;color=0,0,0&amp;vpa=1&amp;vtp=1&amp;bbb=1"/>
          <p:cNvSpPr/>
          <p:nvPr/>
        </p:nvSpPr>
        <p:spPr>
          <a:xfrm>
            <a:off x="4104164" y="4268092"/>
            <a:ext cx="627063" cy="4690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endParaRPr lang="en-US" altLang="zh-CN" sz="2400" dirty="0"/>
          </a:p>
        </p:txBody>
      </p:sp>
      <p:sp>
        <p:nvSpPr>
          <p:cNvPr id="9" name="QM_5_AN.3_1#4f1735197.blank?vcp=1&amp;pid=2cf8a6871&amp;color=0,0,0&amp;vpa=2&amp;vtp=1&amp;bbb=1"/>
          <p:cNvSpPr/>
          <p:nvPr/>
        </p:nvSpPr>
        <p:spPr>
          <a:xfrm>
            <a:off x="5909151" y="4801492"/>
            <a:ext cx="865188" cy="4690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steps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4#4f1735197?sp=1&amp;vcp=1&amp;pid=2cf8a6871&amp;color=0,0,0&amp;vtp=1&amp;bbb=1&amp;hb=1">
            <a:extLst>
              <a:ext uri="{FF2B5EF4-FFF2-40B4-BE49-F238E27FC236}">
                <a16:creationId xmlns:a16="http://schemas.microsoft.com/office/drawing/2014/main" id="{0B802128-3D17-BD4E-A989-57B7FD6F95C4}"/>
              </a:ext>
            </a:extLst>
          </p:cNvPr>
          <p:cNvSpPr/>
          <p:nvPr/>
        </p:nvSpPr>
        <p:spPr>
          <a:xfrm>
            <a:off x="502920" y="121946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cooking.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chicken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vegetables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pepper.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chicken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vegetables.</a:t>
            </a:r>
            <a:endParaRPr lang="en-US" altLang="zh-CN" sz="2400" dirty="0"/>
          </a:p>
        </p:txBody>
      </p:sp>
      <p:sp>
        <p:nvSpPr>
          <p:cNvPr id="3" name="QM_5_BD.1_5#4f1735197?sp=1&amp;vcp=1&amp;pid=2cf8a6871&amp;color=0,0,0&amp;vtp=1&amp;bbb=1&amp;hb=1">
            <a:extLst>
              <a:ext uri="{FF2B5EF4-FFF2-40B4-BE49-F238E27FC236}">
                <a16:creationId xmlns:a16="http://schemas.microsoft.com/office/drawing/2014/main" id="{81EDA0E9-9AFF-668A-725B-60707978B40B}"/>
              </a:ext>
            </a:extLst>
          </p:cNvPr>
          <p:cNvSpPr/>
          <p:nvPr/>
        </p:nvSpPr>
        <p:spPr>
          <a:xfrm>
            <a:off x="502920" y="287127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boils，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chicken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vegetables.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salt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pepper.</a:t>
            </a:r>
            <a:endParaRPr lang="en-US" altLang="zh-CN" sz="2400" dirty="0"/>
          </a:p>
        </p:txBody>
      </p:sp>
      <p:sp>
        <p:nvSpPr>
          <p:cNvPr id="4" name="QM_5_AN.4_1#4f1735197.blank?vcp=1&amp;pid=2cf8a6871&amp;color=0,0,0&amp;vpa=3&amp;vtp=1&amp;bbb=1">
            <a:extLst>
              <a:ext uri="{FF2B5EF4-FFF2-40B4-BE49-F238E27FC236}">
                <a16:creationId xmlns:a16="http://schemas.microsoft.com/office/drawing/2014/main" id="{8F81948B-395F-FCE6-22CA-B4E867E4BDB4}"/>
              </a:ext>
            </a:extLst>
          </p:cNvPr>
          <p:cNvSpPr/>
          <p:nvPr/>
        </p:nvSpPr>
        <p:spPr>
          <a:xfrm>
            <a:off x="7626827" y="1750324"/>
            <a:ext cx="8302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endParaRPr lang="en-US" altLang="zh-CN" sz="2400" dirty="0"/>
          </a:p>
        </p:txBody>
      </p:sp>
      <p:sp>
        <p:nvSpPr>
          <p:cNvPr id="5" name="QM_5_AN.5_1#4f1735197.blank?vcp=1&amp;pid=2cf8a6871&amp;color=0,0,0&amp;vpa=4&amp;vtp=1&amp;bbb=1">
            <a:extLst>
              <a:ext uri="{FF2B5EF4-FFF2-40B4-BE49-F238E27FC236}">
                <a16:creationId xmlns:a16="http://schemas.microsoft.com/office/drawing/2014/main" id="{C17A4788-E73C-4508-C98F-F4D90A159AE2}"/>
              </a:ext>
            </a:extLst>
          </p:cNvPr>
          <p:cNvSpPr/>
          <p:nvPr/>
        </p:nvSpPr>
        <p:spPr>
          <a:xfrm>
            <a:off x="10232930" y="2843335"/>
            <a:ext cx="6096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endParaRPr lang="en-US" altLang="zh-CN" sz="2400" dirty="0"/>
          </a:p>
        </p:txBody>
      </p:sp>
      <p:sp>
        <p:nvSpPr>
          <p:cNvPr id="6" name="QM_5_BD.6_1#4f1735197?sp=1&amp;vcp=1&amp;pid=2cf8a6871&amp;color=0,0,0&amp;vtp=1&amp;bt=1&amp;bbb=1&amp;hb=1">
            <a:extLst>
              <a:ext uri="{FF2B5EF4-FFF2-40B4-BE49-F238E27FC236}">
                <a16:creationId xmlns:a16="http://schemas.microsoft.com/office/drawing/2014/main" id="{DC665957-378D-A94E-4676-DE155926677A}"/>
              </a:ext>
            </a:extLst>
          </p:cNvPr>
          <p:cNvSpPr/>
          <p:nvPr/>
        </p:nvSpPr>
        <p:spPr>
          <a:xfrm>
            <a:off x="502920" y="4522275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chicken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bowls.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!You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later.</a:t>
            </a:r>
            <a:endParaRPr lang="en-US" altLang="zh-CN" sz="2400" dirty="0"/>
          </a:p>
        </p:txBody>
      </p:sp>
      <p:sp>
        <p:nvSpPr>
          <p:cNvPr id="7" name="QM_5_AN.7_1#4f1735197.blank?vcp=1&amp;pid=2cf8a6871&amp;color=0,0,0&amp;vpa=5&amp;vtp=1&amp;bbb=1">
            <a:extLst>
              <a:ext uri="{FF2B5EF4-FFF2-40B4-BE49-F238E27FC236}">
                <a16:creationId xmlns:a16="http://schemas.microsoft.com/office/drawing/2014/main" id="{54CC50E8-0301-F4B3-AC0B-04F8D923DE07}"/>
              </a:ext>
            </a:extLst>
          </p:cNvPr>
          <p:cNvSpPr/>
          <p:nvPr/>
        </p:nvSpPr>
        <p:spPr>
          <a:xfrm>
            <a:off x="748188" y="4481635"/>
            <a:ext cx="113347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Finally</a:t>
            </a:r>
            <a:endParaRPr lang="en-US" altLang="zh-CN" sz="2400" dirty="0"/>
          </a:p>
        </p:txBody>
      </p:sp>
      <p:sp>
        <p:nvSpPr>
          <p:cNvPr id="8" name="QM_5_EX.8_1#4f1735197?vcp=1&amp;pid=2cf8a6871&amp;color=0,0,0&amp;vtp=1&amp;bbb=1">
            <a:extLst>
              <a:ext uri="{FF2B5EF4-FFF2-40B4-BE49-F238E27FC236}">
                <a16:creationId xmlns:a16="http://schemas.microsoft.com/office/drawing/2014/main" id="{308F1E0A-0701-C54A-2D31-5E9217C01514}"/>
              </a:ext>
            </a:extLst>
          </p:cNvPr>
          <p:cNvSpPr/>
          <p:nvPr/>
        </p:nvSpPr>
        <p:spPr>
          <a:xfrm>
            <a:off x="502920" y="561923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短文主要介绍了如何自制美味的鸡肉汤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364422208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9_1#5729490da?vcp=1&amp;pid=2cf8a6871&amp;color=0,0,0&amp;vtp=1&amp;bt=1&amp;bbb=1&amp;hb=1"/>
          <p:cNvSpPr/>
          <p:nvPr/>
        </p:nvSpPr>
        <p:spPr>
          <a:xfrm>
            <a:off x="502920" y="90000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主题：人与社会·和谐家庭与社区生活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词数：149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</a:t>
            </a: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★★</a:t>
            </a:r>
            <a:endParaRPr lang="en-US" altLang="zh-CN" sz="2400" dirty="0"/>
          </a:p>
        </p:txBody>
      </p:sp>
      <p:sp>
        <p:nvSpPr>
          <p:cNvPr id="3" name="QM_5_BD.9_2#5729490da?sp=1&amp;vcp=1&amp;pid=2cf8a6871&amp;color=0,0,0&amp;vtp=1&amp;bbb=1&amp;hb=1"/>
          <p:cNvSpPr/>
          <p:nvPr/>
        </p:nvSpPr>
        <p:spPr>
          <a:xfrm>
            <a:off x="502920" y="1996645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[2024江苏连云港中考·改编]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community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connects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community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（地方）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live，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（学生）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community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（帮助）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another，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too.</a:t>
            </a:r>
            <a:endParaRPr lang="en-US" altLang="zh-CN" sz="2400" dirty="0"/>
          </a:p>
        </p:txBody>
      </p:sp>
      <p:sp>
        <p:nvSpPr>
          <p:cNvPr id="4" name="QM_5_BD.9_3#5729490da?sp=1&amp;vcp=1&amp;pid=2cf8a6871&amp;color=0,0,0&amp;vtp=1&amp;bbb=1&amp;hb=1"/>
          <p:cNvSpPr/>
          <p:nvPr/>
        </p:nvSpPr>
        <p:spPr>
          <a:xfrm>
            <a:off x="502920" y="4193745"/>
            <a:ext cx="11183112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community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skills.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neighbors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（解决）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kinds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problems.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example，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sometimes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well.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（医生）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nurses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engineers.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（修理）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broken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7" name="QM_5_AN.10_1#5729490da.blank?vcp=1&amp;pid=2cf8a6871&amp;color=0,0,0&amp;vpa=6&amp;vtp=1&amp;bbb=1"/>
          <p:cNvSpPr/>
          <p:nvPr/>
        </p:nvSpPr>
        <p:spPr>
          <a:xfrm>
            <a:off x="2891314" y="2514805"/>
            <a:ext cx="8969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</a:t>
            </a:r>
            <a:endParaRPr lang="en-US" altLang="zh-CN" sz="2400" dirty="0"/>
          </a:p>
        </p:txBody>
      </p:sp>
      <p:sp>
        <p:nvSpPr>
          <p:cNvPr id="8" name="QM_5_AN.11_1#5729490da.blank?vcp=1&amp;pid=2cf8a6871&amp;color=0,0,0&amp;vpa=7&amp;vtp=1&amp;bbb=1"/>
          <p:cNvSpPr/>
          <p:nvPr/>
        </p:nvSpPr>
        <p:spPr>
          <a:xfrm>
            <a:off x="4885214" y="3086305"/>
            <a:ext cx="130651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endParaRPr lang="en-US" altLang="zh-CN" sz="2400" dirty="0"/>
          </a:p>
        </p:txBody>
      </p:sp>
      <p:sp>
        <p:nvSpPr>
          <p:cNvPr id="9" name="QM_5_AN.12_1#5729490da.blank?vcp=1&amp;pid=2cf8a6871&amp;color=0,0,0&amp;vpa=8&amp;vtp=1&amp;bbb=1"/>
          <p:cNvSpPr/>
          <p:nvPr/>
        </p:nvSpPr>
        <p:spPr>
          <a:xfrm>
            <a:off x="3893026" y="3610815"/>
            <a:ext cx="7794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endParaRPr lang="en-US" altLang="zh-CN" sz="2400" dirty="0"/>
          </a:p>
        </p:txBody>
      </p:sp>
      <p:sp>
        <p:nvSpPr>
          <p:cNvPr id="10" name="QM_5_AN.13_1#5729490da.blank?vcp=1&amp;pid=2cf8a6871&amp;color=0,0,0&amp;vpa=9&amp;vtp=1&amp;bbb=1"/>
          <p:cNvSpPr/>
          <p:nvPr/>
        </p:nvSpPr>
        <p:spPr>
          <a:xfrm>
            <a:off x="735488" y="4724605"/>
            <a:ext cx="8636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solve</a:t>
            </a:r>
            <a:endParaRPr lang="en-US" altLang="zh-CN" sz="2400" dirty="0"/>
          </a:p>
        </p:txBody>
      </p:sp>
      <p:sp>
        <p:nvSpPr>
          <p:cNvPr id="11" name="QM_5_AN.14_1#5729490da.blank?vcp=1&amp;pid=2cf8a6871&amp;color=0,0,0&amp;vpa=10&amp;vtp=1&amp;bbb=1"/>
          <p:cNvSpPr/>
          <p:nvPr/>
        </p:nvSpPr>
        <p:spPr>
          <a:xfrm>
            <a:off x="2708752" y="5283405"/>
            <a:ext cx="1185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doctors</a:t>
            </a:r>
            <a:endParaRPr lang="en-US" altLang="zh-CN" sz="2400" dirty="0"/>
          </a:p>
        </p:txBody>
      </p:sp>
      <p:sp>
        <p:nvSpPr>
          <p:cNvPr id="12" name="QM_5_AN.15_1#5729490da.blank?vcp=1&amp;pid=2cf8a6871&amp;color=0,0,0&amp;vpa=11&amp;vtp=1&amp;bbb=1"/>
          <p:cNvSpPr/>
          <p:nvPr/>
        </p:nvSpPr>
        <p:spPr>
          <a:xfrm>
            <a:off x="7576027" y="5842205"/>
            <a:ext cx="5588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fix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9_3#5729490da?sp=1&amp;vcp=1&amp;pid=2cf8a6871&amp;color=0,0,0&amp;vtp=1&amp;bbb=1&amp;hb=1">
            <a:extLst>
              <a:ext uri="{FF2B5EF4-FFF2-40B4-BE49-F238E27FC236}">
                <a16:creationId xmlns:a16="http://schemas.microsoft.com/office/drawing/2014/main" id="{4A3F723E-DA65-7F3A-E33F-B379648F0B4F}"/>
              </a:ext>
            </a:extLst>
          </p:cNvPr>
          <p:cNvSpPr/>
          <p:nvPr/>
        </p:nvSpPr>
        <p:spPr>
          <a:xfrm>
            <a:off x="502920" y="94641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bicycles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machines.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design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homes，the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artists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建议）.</a:t>
            </a:r>
            <a:endParaRPr lang="en-US" altLang="zh-CN" sz="2400" dirty="0"/>
          </a:p>
        </p:txBody>
      </p:sp>
      <p:sp>
        <p:nvSpPr>
          <p:cNvPr id="3" name="QM_5_BD.9_4#5729490da?sp=1&amp;vcp=1&amp;pid=2cf8a6871&amp;color=0,0,0&amp;vtp=1&amp;bbb=1&amp;hb=1">
            <a:extLst>
              <a:ext uri="{FF2B5EF4-FFF2-40B4-BE49-F238E27FC236}">
                <a16:creationId xmlns:a16="http://schemas.microsoft.com/office/drawing/2014/main" id="{5C959892-7197-C09A-10F2-57F28A0F00A6}"/>
              </a:ext>
            </a:extLst>
          </p:cNvPr>
          <p:cNvSpPr/>
          <p:nvPr/>
        </p:nvSpPr>
        <p:spPr>
          <a:xfrm>
            <a:off x="502920" y="259822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college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（空闲的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（家庭作业）.</a:t>
            </a:r>
            <a:endParaRPr lang="en-US" altLang="zh-CN" sz="2400" dirty="0"/>
          </a:p>
        </p:txBody>
      </p:sp>
      <p:sp>
        <p:nvSpPr>
          <p:cNvPr id="4" name="QM_5_BD.9_5#5729490da?sp=1&amp;vcp=1&amp;pid=2cf8a6871&amp;color=0,0,0&amp;vtp=1&amp;bbb=1&amp;hb=1">
            <a:extLst>
              <a:ext uri="{FF2B5EF4-FFF2-40B4-BE49-F238E27FC236}">
                <a16:creationId xmlns:a16="http://schemas.microsoft.com/office/drawing/2014/main" id="{6CABF23D-1F02-C516-F8A4-A3B8B0EB9D45}"/>
              </a:ext>
            </a:extLst>
          </p:cNvPr>
          <p:cNvSpPr/>
          <p:nvPr/>
        </p:nvSpPr>
        <p:spPr>
          <a:xfrm>
            <a:off x="502920" y="424922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community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organization.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（家庭）.Members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community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sense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trust，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safety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other.</a:t>
            </a:r>
            <a:endParaRPr lang="en-US" altLang="zh-CN" sz="2400" dirty="0"/>
          </a:p>
        </p:txBody>
      </p:sp>
      <p:sp>
        <p:nvSpPr>
          <p:cNvPr id="5" name="QM_5_EX.20_1#5729490da?vcp=1&amp;pid=2cf8a6871&amp;color=0,0,0&amp;vtp=1&amp;bbb=1">
            <a:extLst>
              <a:ext uri="{FF2B5EF4-FFF2-40B4-BE49-F238E27FC236}">
                <a16:creationId xmlns:a16="http://schemas.microsoft.com/office/drawing/2014/main" id="{09D466DC-FBC6-2507-4B4D-1268C87D7350}"/>
              </a:ext>
            </a:extLst>
          </p:cNvPr>
          <p:cNvSpPr/>
          <p:nvPr/>
        </p:nvSpPr>
        <p:spPr>
          <a:xfrm>
            <a:off x="502920" y="589355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本文主要介绍了社区里的人们相互帮助相互依存的关系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M_5_AN.16_1#5729490da.blank?vcp=1&amp;pid=2cf8a6871&amp;color=0,0,0&amp;vpa=12&amp;vtp=1&amp;bbb=1">
            <a:extLst>
              <a:ext uri="{FF2B5EF4-FFF2-40B4-BE49-F238E27FC236}">
                <a16:creationId xmlns:a16="http://schemas.microsoft.com/office/drawing/2014/main" id="{F6045436-2BF0-B7DD-DE29-D7CD437AAFB1}"/>
              </a:ext>
            </a:extLst>
          </p:cNvPr>
          <p:cNvSpPr/>
          <p:nvPr/>
        </p:nvSpPr>
        <p:spPr>
          <a:xfrm>
            <a:off x="8782527" y="1464574"/>
            <a:ext cx="26082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advice/suggestions</a:t>
            </a:r>
            <a:endParaRPr lang="en-US" altLang="zh-CN" sz="2400" dirty="0"/>
          </a:p>
        </p:txBody>
      </p:sp>
      <p:sp>
        <p:nvSpPr>
          <p:cNvPr id="7" name="QM_5_AN.17_1#5729490da.blank?vcp=1&amp;pid=2cf8a6871&amp;color=0,0,0&amp;vpa=13&amp;vtp=1&amp;bbb=1">
            <a:extLst>
              <a:ext uri="{FF2B5EF4-FFF2-40B4-BE49-F238E27FC236}">
                <a16:creationId xmlns:a16="http://schemas.microsoft.com/office/drawing/2014/main" id="{7095C2A6-47AF-300E-C8A1-E2C227FBC16A}"/>
              </a:ext>
            </a:extLst>
          </p:cNvPr>
          <p:cNvSpPr/>
          <p:nvPr/>
        </p:nvSpPr>
        <p:spPr>
          <a:xfrm>
            <a:off x="8052277" y="2557585"/>
            <a:ext cx="1511364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spare/free</a:t>
            </a:r>
            <a:endParaRPr lang="en-US" altLang="zh-CN" sz="2400" dirty="0"/>
          </a:p>
        </p:txBody>
      </p:sp>
      <p:sp>
        <p:nvSpPr>
          <p:cNvPr id="8" name="QM_5_AN.18_1#5729490da.blank?vcp=1&amp;pid=2cf8a6871&amp;color=0,0,0&amp;vpa=14&amp;vtp=1&amp;bbb=1">
            <a:extLst>
              <a:ext uri="{FF2B5EF4-FFF2-40B4-BE49-F238E27FC236}">
                <a16:creationId xmlns:a16="http://schemas.microsoft.com/office/drawing/2014/main" id="{47C80C51-EAD3-1FF9-9A83-1314A8E291D2}"/>
              </a:ext>
            </a:extLst>
          </p:cNvPr>
          <p:cNvSpPr/>
          <p:nvPr/>
        </p:nvSpPr>
        <p:spPr>
          <a:xfrm>
            <a:off x="735488" y="3666295"/>
            <a:ext cx="16097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homework</a:t>
            </a:r>
            <a:endParaRPr lang="en-US" altLang="zh-CN" sz="2400" dirty="0"/>
          </a:p>
        </p:txBody>
      </p:sp>
      <p:sp>
        <p:nvSpPr>
          <p:cNvPr id="9" name="QM_5_AN.19_1#5729490da.blank?vcp=1&amp;pid=2cf8a6871&amp;color=0,0,0&amp;vpa=15&amp;vtp=1&amp;bbb=1">
            <a:extLst>
              <a:ext uri="{FF2B5EF4-FFF2-40B4-BE49-F238E27FC236}">
                <a16:creationId xmlns:a16="http://schemas.microsoft.com/office/drawing/2014/main" id="{37F264DA-2E65-4520-8F3A-97F43B7287BB}"/>
              </a:ext>
            </a:extLst>
          </p:cNvPr>
          <p:cNvSpPr/>
          <p:nvPr/>
        </p:nvSpPr>
        <p:spPr>
          <a:xfrm>
            <a:off x="862488" y="4767385"/>
            <a:ext cx="10493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family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295275754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525</Words>
  <Application>Microsoft Office PowerPoint</Application>
  <PresentationFormat>宽屏</PresentationFormat>
  <Paragraphs>66</Paragraphs>
  <Slides>10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13480886827</cp:lastModifiedBy>
  <cp:revision>3</cp:revision>
  <dcterms:created xsi:type="dcterms:W3CDTF">2024-10-12T07:24:49Z</dcterms:created>
  <dcterms:modified xsi:type="dcterms:W3CDTF">2024-10-12T15:55:13Z</dcterms:modified>
  <cp:category/>
  <cp:contentStatus/>
</cp:coreProperties>
</file>